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0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8BCBE-174E-92C0-E9F6-E54F3AA53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DECA4-AD82-3B96-672C-64F3442B3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9F8C6-1257-F92C-E0A8-2292BCAF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43535-8B09-CB23-B5E3-B81FA34D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44C6C-514A-0BFE-A8D7-1B344914C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15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75C49-9D8F-E370-5A1E-913D36F3F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7CA67B-744B-F9D9-7F5B-F686C4B4D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C44A8-889C-3188-4C87-DD4218F81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5691B-912B-E62F-3F14-7F432C0DA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2362C-5566-2255-1724-C2CF90AF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55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1C0059-5309-6E12-BC84-240BEEE58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418F9-7011-1613-B990-16EFCE4D5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EB8F1-4034-8B2D-B53A-7DA75987C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0E934-FE3F-B8F1-28C2-E753CFA57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0D43C-512A-F521-7547-C6DA404D9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8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31944-8E51-AD24-B2E7-B62278546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18DDB-5468-1CB3-F44D-4A1835F61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1CFCF-D813-DFB4-428E-E86F48FEB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03ABA-99D4-A283-7502-66BC02CAD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862F6-2494-1D1C-7E56-925B3206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04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9F2B4-D24D-F835-4E83-907E08A15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41555-7F2F-9934-A245-FBF56D3C3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85116-DCE8-B524-F971-DED5DC4B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210AC-0C52-0DD5-30CE-111BAFFF9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4C441-7C16-D934-0E14-FD91395B7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99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2E755-63F1-B274-CEF5-88219AB21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67548-EF79-FA74-1B11-4B0A06380E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6ED84-3F99-D4F9-CED7-DB75FF697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BD725-04F2-496D-35BB-2048C14F2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3E32D-4077-12A7-AF48-6A2FF26C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CBA6B3-039E-4C56-B020-9E9C2DD6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0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0C9A5-F904-298C-495A-641331BDF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58316-853B-7D41-2C3B-14BE27B50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DC8AD-1622-8AFC-B509-F9A5773CE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9E2456-47C6-56DC-2428-50511AF1E4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C1F0A-04E7-1431-A04B-6B739528F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05394F-1FD5-36C4-7272-D60890952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64D158-625E-3238-7154-A90DBDC7A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00924F-0FAE-A07A-E4C9-E8A01B04B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21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512E1-71A1-7F5C-D66B-6C10ED9F1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E690E-97B6-0510-D2A7-6C096BEC5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CEDA99-712E-7324-EFAE-B56E915E9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86A47A-FB85-E588-461A-3E37BA181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85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4CA067-A996-5F05-6B2A-9AE6823A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4FA6F7-8FA2-92DD-87B8-323048D3A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06A06-AD9E-A720-225D-640D2ECA6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42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A5267-4A43-E3E4-E12F-79D39CF03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2E804-72D8-2FDE-3458-148A99D9D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3C0E63-CFA2-0188-CB71-1E50C694E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6D4748-FB3B-6E9C-4EC8-E52401EB6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A5248C-BC8B-9F12-1D4B-0FE45A4EB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A4283-1D07-742E-F618-7681CE35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81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EAEA9-7ECD-9A24-B711-49E0DCD20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4CBD0D-F743-8F46-47F4-0F9A68B764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C2400-FA78-9C6A-AF8F-D50CF96A6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E1170-82A6-C732-7925-48C79434D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01BE29-6D34-BA77-DA0A-98AF60817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F4AE6-26D5-C10E-E682-C2D159316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02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A32FF1-B247-BD92-5078-6630C3BF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FA6E6-EE20-A556-3511-B8783BF74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3A313-CD0E-2722-8490-6715AD7867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C223FB-110A-49A8-AB0E-B5633320A6E2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4D765-85EB-27D0-4D00-94960E9EEF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0E8B7-CDAA-9770-60E7-9FBBD1BD5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804188-75B9-442F-8FF0-0EC1B15C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56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endco@bassingbourn.cambs.sch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inpoint-cambs.org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063B087-31F5-0A37-C1B6-C416A6A5E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88310"/>
            <a:ext cx="9144000" cy="469490"/>
          </a:xfrm>
        </p:spPr>
        <p:txBody>
          <a:bodyPr/>
          <a:lstStyle/>
          <a:p>
            <a:r>
              <a:rPr lang="en-US" dirty="0"/>
              <a:t>Thursday 2</a:t>
            </a:r>
            <a:r>
              <a:rPr lang="en-US" baseline="30000" dirty="0"/>
              <a:t>nd</a:t>
            </a:r>
            <a:r>
              <a:rPr lang="en-US" dirty="0"/>
              <a:t> May 2024</a:t>
            </a: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AE60B7-5965-04B0-05C7-3208D82D4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89508"/>
            <a:ext cx="9144000" cy="1356698"/>
          </a:xfrm>
        </p:spPr>
        <p:txBody>
          <a:bodyPr anchor="t">
            <a:normAutofit fontScale="90000"/>
          </a:bodyPr>
          <a:lstStyle/>
          <a:p>
            <a:br>
              <a:rPr lang="en-US" sz="4000" dirty="0">
                <a:solidFill>
                  <a:schemeClr val="tx2"/>
                </a:solidFill>
              </a:rPr>
            </a:br>
            <a:br>
              <a:rPr lang="en-US" sz="4900" dirty="0">
                <a:solidFill>
                  <a:srgbClr val="002060"/>
                </a:solidFill>
              </a:rPr>
            </a:br>
            <a:r>
              <a:rPr lang="en-US" sz="4900" dirty="0">
                <a:solidFill>
                  <a:srgbClr val="002060"/>
                </a:solidFill>
              </a:rPr>
              <a:t>Supporting children with SEND</a:t>
            </a:r>
            <a:br>
              <a:rPr lang="en-US" sz="4900" dirty="0">
                <a:solidFill>
                  <a:srgbClr val="002060"/>
                </a:solidFill>
              </a:rPr>
            </a:br>
            <a:endParaRPr lang="en-GB" sz="4000" dirty="0">
              <a:solidFill>
                <a:srgbClr val="002060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4083B83F-669F-4778-0D74-93D34B8DEF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1" t="18090" r="7078" b="19048"/>
          <a:stretch/>
        </p:blipFill>
        <p:spPr bwMode="auto">
          <a:xfrm>
            <a:off x="3910862" y="1021832"/>
            <a:ext cx="4805153" cy="17460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902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59EE6-9918-0FF5-BC3A-EDB0FB7FA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 Team – Summer Term 2024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81A7C-5F7F-FE81-FFB1-5C008B36C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Jen Gregson, SENDCo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sendco@bassingbourn.cambs.sch.uk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Darran Farrer, LA SEND Specialist until May 2024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B7411-B394-289C-10D3-148D98B4C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14CE3-8181-D132-BC7A-DE26933D3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 the provision is right for every child in the school so that they achieve exceptionally well at Bassingbourn: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Socially</a:t>
            </a:r>
          </a:p>
          <a:p>
            <a:pPr lvl="1"/>
            <a:r>
              <a:rPr lang="en-US" dirty="0"/>
              <a:t>Emotionally</a:t>
            </a:r>
          </a:p>
          <a:p>
            <a:pPr lvl="1"/>
            <a:r>
              <a:rPr lang="en-US" dirty="0"/>
              <a:t>Academically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85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4F791-11E7-3FC3-C191-EE7ED8D9C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9C8B8-7E6A-D072-5A12-F26AE8CA5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Significant increase in requests for EHCPs (education and health care plans)</a:t>
            </a:r>
          </a:p>
          <a:p>
            <a:r>
              <a:rPr lang="en-US" dirty="0"/>
              <a:t>Long-waiting lists for ASD and ADHD (up to 2 years)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03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55936-B19E-C7ED-44C6-073546623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Provision at our school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DB0D9-FB1B-FDC5-34B3-2B72EAAD6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Ordinarily available provision</a:t>
            </a:r>
          </a:p>
          <a:p>
            <a:endParaRPr lang="en-US" dirty="0"/>
          </a:p>
          <a:p>
            <a:r>
              <a:rPr lang="en-US" dirty="0"/>
              <a:t>Targeted support</a:t>
            </a:r>
          </a:p>
          <a:p>
            <a:endParaRPr lang="en-US" dirty="0"/>
          </a:p>
          <a:p>
            <a:r>
              <a:rPr lang="en-US" dirty="0"/>
              <a:t>Specialist support</a:t>
            </a:r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36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62B4-7308-00A3-08B6-A2D285FB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Pinpoint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B1396-17E3-EB80-03BF-E23FD5440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hlinkClick r:id="rId2"/>
              </a:rPr>
              <a:t>Cambs</a:t>
            </a:r>
            <a:r>
              <a:rPr lang="en-GB" dirty="0">
                <a:hlinkClick r:id="rId2"/>
              </a:rPr>
              <a:t> SEND Parent/Carer Support from Pinpoint Cambridgeshire (pinpoint-cambs.org.uk)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701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117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  Supporting children with SEND </vt:lpstr>
      <vt:lpstr>SEND Team – Summer Term 2024</vt:lpstr>
      <vt:lpstr>Mission</vt:lpstr>
      <vt:lpstr>Context</vt:lpstr>
      <vt:lpstr>Provision at our school</vt:lpstr>
      <vt:lpstr>Pinpoint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children with SEND</dc:title>
  <dc:creator>Jennifer Gregson</dc:creator>
  <cp:lastModifiedBy>James Fraser</cp:lastModifiedBy>
  <cp:revision>2</cp:revision>
  <dcterms:created xsi:type="dcterms:W3CDTF">2024-05-02T07:03:42Z</dcterms:created>
  <dcterms:modified xsi:type="dcterms:W3CDTF">2024-08-29T08:48:23Z</dcterms:modified>
</cp:coreProperties>
</file>